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70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71942"/>
  </p:normalViewPr>
  <p:slideViewPr>
    <p:cSldViewPr snapToGrid="0">
      <p:cViewPr varScale="1">
        <p:scale>
          <a:sx n="52" d="100"/>
          <a:sy n="52" d="100"/>
        </p:scale>
        <p:origin x="18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174EB-8878-4B47-8FCC-565439BDB053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E2199-8A49-EE42-95B6-602BBE1A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E2199-8A49-EE42-95B6-602BBE1A75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9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8665-8A15-DE05-2982-8B407E9B1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2D95B-011D-C5A1-D947-3563C5E20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5BED-B0CC-B244-EAE1-20A5BD96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94EDB-03DF-14C2-80D1-B4F7A0D7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2BA41-D416-A3E8-8658-57A759EE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5C15-76D3-37F5-CFDB-6DED4633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F15BA-ED75-E4A5-D96F-88AFE15B0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0AA1E-0861-9467-E5B9-41B6080F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225DF-EE5E-AD64-294C-14017751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0C03-675B-13DA-847B-33D78CAC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585A0-A297-63FC-A610-5E5D32DEC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B6FCD-9B8A-0C7F-5A70-FDED98A9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BCA4-B87A-2742-E6D0-A7124BD6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2822-D415-4483-5B31-44408756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762ED-1636-C0D9-EC88-BBEDEC8F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6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E993-59AE-ED3C-0F0D-6B9085C2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474F-76A4-7760-734F-5496920D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4DF2-F3D9-97E5-DB70-CF8AFF65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3471F-F8F6-F036-9FED-6F1F23D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B3F4-6F92-2BEF-AE2F-B49A2F2E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1501-1385-27F9-7887-0CA4EC99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7F42-C937-1820-FFCF-A4482C6BE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90DD-E20A-108C-83E5-DD005383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066F-BA57-2E5C-22D8-EE60CC10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BA97-670C-DA22-4EA7-7F150694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5E63-5116-6482-46D3-206E8B08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C75A-9722-0ED9-C2A4-E5165D459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BA4A3-4354-B467-3EEF-843EBE813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E78E4-06A0-E162-3BA3-4AE09A9F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17FBE-7985-DA9C-4D07-1850C39D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63258-2746-3CDF-9226-EC224486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F87F-CE07-C7AB-1A79-94AE6011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F773-04B1-4249-FC77-75C07F680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1CFFA-AFAA-4F9B-C792-3B3760E64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9C2B8-BED5-C8D9-7CFE-C03980AD3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E8BFC-87FF-01A7-9567-3AB01D1AE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B6DCB-BBAA-A7DB-5D32-4EDC8290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D7DA1-D135-BDE2-2126-2CD8BECD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058B1-B983-0925-3770-C106D86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1469-9F2D-EA45-B399-97AD703E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E20F7-EC9B-D3AD-BB57-24AB2A65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F5BCF-ADDE-C013-C086-2B601AEE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5C46F-6CCF-26BA-D639-5D35C0AA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BDF1C-0CBB-8719-D1C5-86FEFEC6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A7086-A4E3-C142-3C5F-80EE00C5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50C7-C10B-868D-E578-2750BDE0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FFA9-B48A-6FB8-AE7C-34DA0A9A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8065-DD20-AF7D-C568-743F4F8A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9149-1DB6-93FF-4574-A667EE7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71314-62E0-E7C9-DBD4-CA265F7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906A8-2F57-F3CC-E333-134410B2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82D82-D509-536C-27B8-4B42A6FE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A4E2-D705-B957-DB92-21C7F3BD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F83AE-E553-6A40-6CDE-B850852C6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F011A-2C3D-A433-BAC8-E43E2F49D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2EE63-4B01-4957-E23A-B21D2B18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804B8-BDF9-57EC-F674-1D1E43F9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2538D-9E79-1EB1-962B-DD8C327D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175F4-774D-0475-3185-5F63D538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DE9C4-CD1C-88F3-28A7-5E6D8012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E6FBF-E971-4866-B024-6F92F836A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2E21C-E4DD-A64B-AB3C-90AC9563266E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12AB-A7E8-394A-19DF-A1A7DA842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97F7-FE31-FCB7-974C-AB2F321CE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1E0A3-E32F-0C48-93F5-FB09C84A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35C9-DE9D-8535-7467-8DB9D026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78F1-325D-54E7-526B-1FBCC57A2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omputer&#10;&#10;AI-generated content may be incorrect.">
            <a:extLst>
              <a:ext uri="{FF2B5EF4-FFF2-40B4-BE49-F238E27FC236}">
                <a16:creationId xmlns:a16="http://schemas.microsoft.com/office/drawing/2014/main" id="{5D579CE5-882A-17AC-E064-A8619D4F6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67B7-C160-23FD-94F4-1AD4F198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A30A9D35-A4ED-E4B8-FAFC-F5582BCA9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179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D900-81AC-9403-E641-4244CEA3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 with a passport and a plane&#10;&#10;AI-generated content may be incorrect.">
            <a:extLst>
              <a:ext uri="{FF2B5EF4-FFF2-40B4-BE49-F238E27FC236}">
                <a16:creationId xmlns:a16="http://schemas.microsoft.com/office/drawing/2014/main" id="{CCDE004D-2709-E1BB-5520-6A5AB3DF9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092" y="-1"/>
            <a:ext cx="12299092" cy="6918239"/>
          </a:xfrm>
        </p:spPr>
      </p:pic>
    </p:spTree>
    <p:extLst>
      <p:ext uri="{BB962C8B-B14F-4D97-AF65-F5344CB8AC3E}">
        <p14:creationId xmlns:p14="http://schemas.microsoft.com/office/powerpoint/2010/main" val="82013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9660-189E-6D78-41A1-40E0A2CB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-up of a document&#10;&#10;AI-generated content may be incorrect.">
            <a:extLst>
              <a:ext uri="{FF2B5EF4-FFF2-40B4-BE49-F238E27FC236}">
                <a16:creationId xmlns:a16="http://schemas.microsoft.com/office/drawing/2014/main" id="{2521F7E3-2C76-0E9B-4E98-44573B76B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E6E488-B73A-5540-F6B5-B6CBFC007C29}"/>
              </a:ext>
            </a:extLst>
          </p:cNvPr>
          <p:cNvSpPr txBox="1"/>
          <p:nvPr/>
        </p:nvSpPr>
        <p:spPr>
          <a:xfrm>
            <a:off x="3048000" y="2905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999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20EF-823F-C971-4151-176B2FED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itting at a podium&#10;&#10;AI-generated content may be incorrect.">
            <a:extLst>
              <a:ext uri="{FF2B5EF4-FFF2-40B4-BE49-F238E27FC236}">
                <a16:creationId xmlns:a16="http://schemas.microsoft.com/office/drawing/2014/main" id="{8594D58A-B7B1-C831-039A-0379037F5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006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4090-E9C9-7D40-6BDD-CF78E2AF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person made&#10;&#10;AI-generated content may be incorrect.">
            <a:extLst>
              <a:ext uri="{FF2B5EF4-FFF2-40B4-BE49-F238E27FC236}">
                <a16:creationId xmlns:a16="http://schemas.microsoft.com/office/drawing/2014/main" id="{A8CFC92F-51D1-68DE-B43D-7919A760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207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3802-EA5D-3AB9-8AC9-421D7C3E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close-up of a thank you card&#10;&#10;AI-generated content may be incorrect.">
            <a:extLst>
              <a:ext uri="{FF2B5EF4-FFF2-40B4-BE49-F238E27FC236}">
                <a16:creationId xmlns:a16="http://schemas.microsoft.com/office/drawing/2014/main" id="{F18398CC-BE76-BE79-C1F6-4A9A8AB27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930"/>
            <a:ext cx="12192000" cy="6875929"/>
          </a:xfrm>
        </p:spPr>
      </p:pic>
    </p:spTree>
    <p:extLst>
      <p:ext uri="{BB962C8B-B14F-4D97-AF65-F5344CB8AC3E}">
        <p14:creationId xmlns:p14="http://schemas.microsoft.com/office/powerpoint/2010/main" val="76630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D372-DF60-A8C3-176C-CEACA4A4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hand holding a passport and a card&#10;&#10;AI-generated content may be incorrect.">
            <a:extLst>
              <a:ext uri="{FF2B5EF4-FFF2-40B4-BE49-F238E27FC236}">
                <a16:creationId xmlns:a16="http://schemas.microsoft.com/office/drawing/2014/main" id="{7C71E502-F017-5A6B-1578-5A0956646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61" y="93522"/>
            <a:ext cx="12025739" cy="6764478"/>
          </a:xfrm>
        </p:spPr>
      </p:pic>
    </p:spTree>
    <p:extLst>
      <p:ext uri="{BB962C8B-B14F-4D97-AF65-F5344CB8AC3E}">
        <p14:creationId xmlns:p14="http://schemas.microsoft.com/office/powerpoint/2010/main" val="36206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6385-81D9-A8ED-C46E-21A811FF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sign&#10;&#10;AI-generated content may be incorrect.">
            <a:extLst>
              <a:ext uri="{FF2B5EF4-FFF2-40B4-BE49-F238E27FC236}">
                <a16:creationId xmlns:a16="http://schemas.microsoft.com/office/drawing/2014/main" id="{F672AE64-C115-0499-2B3D-FA05D5AC9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13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9181-8A9D-1EA5-D857-80470ADB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676E74A-9878-F6F0-246D-73621187E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E55F3-1791-E28A-B429-F284A4A2BC70}"/>
              </a:ext>
            </a:extLst>
          </p:cNvPr>
          <p:cNvSpPr txBox="1"/>
          <p:nvPr/>
        </p:nvSpPr>
        <p:spPr>
          <a:xfrm>
            <a:off x="3048000" y="28902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120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96C3-B5BA-5FF3-DF3D-D80E05C3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diagram of a system&#10;&#10;AI-generated content may be incorrect.">
            <a:extLst>
              <a:ext uri="{FF2B5EF4-FFF2-40B4-BE49-F238E27FC236}">
                <a16:creationId xmlns:a16="http://schemas.microsoft.com/office/drawing/2014/main" id="{550F8698-19C8-18C6-D5F1-31C409718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381470" cy="6964577"/>
          </a:xfrm>
        </p:spPr>
      </p:pic>
    </p:spTree>
    <p:extLst>
      <p:ext uri="{BB962C8B-B14F-4D97-AF65-F5344CB8AC3E}">
        <p14:creationId xmlns:p14="http://schemas.microsoft.com/office/powerpoint/2010/main" val="246446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7687-E0DE-2A44-D94B-0EBA8BD7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7F4D115-02B3-2B83-B460-374AE71C8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6787B-77C0-0704-0152-3006ACC35CEA}"/>
              </a:ext>
            </a:extLst>
          </p:cNvPr>
          <p:cNvSpPr txBox="1"/>
          <p:nvPr/>
        </p:nvSpPr>
        <p:spPr>
          <a:xfrm>
            <a:off x="3048000" y="2905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B2B9-DDC0-4D2F-1F1F-CEA18AA00000}"/>
              </a:ext>
            </a:extLst>
          </p:cNvPr>
          <p:cNvSpPr txBox="1"/>
          <p:nvPr/>
        </p:nvSpPr>
        <p:spPr>
          <a:xfrm>
            <a:off x="3048000" y="2905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581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3B7F-BD47-8577-D446-5C0C9211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frica with different colored states&#10;&#10;AI-generated content may be incorrect.">
            <a:extLst>
              <a:ext uri="{FF2B5EF4-FFF2-40B4-BE49-F238E27FC236}">
                <a16:creationId xmlns:a16="http://schemas.microsoft.com/office/drawing/2014/main" id="{F791B381-72E7-BAD9-17AF-A437503F7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48" y="87102"/>
            <a:ext cx="11882303" cy="6683795"/>
          </a:xfrm>
        </p:spPr>
      </p:pic>
    </p:spTree>
    <p:extLst>
      <p:ext uri="{BB962C8B-B14F-4D97-AF65-F5344CB8AC3E}">
        <p14:creationId xmlns:p14="http://schemas.microsoft.com/office/powerpoint/2010/main" val="118443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4BB3-8DFD-4B33-B527-C7CB80AD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website&#10;&#10;AI-generated content may be incorrect.">
            <a:extLst>
              <a:ext uri="{FF2B5EF4-FFF2-40B4-BE49-F238E27FC236}">
                <a16:creationId xmlns:a16="http://schemas.microsoft.com/office/drawing/2014/main" id="{9C9E3170-C98B-9338-FBDF-6CB753FB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309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4120-9603-CF2F-A3FD-2905B005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0E4FF2E3-DE3D-CA85-2AAE-58F424B26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83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</Words>
  <Application>Microsoft Macintosh PowerPoint</Application>
  <PresentationFormat>Widescreen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 Friedman</dc:creator>
  <cp:lastModifiedBy>Rai Friedman</cp:lastModifiedBy>
  <cp:revision>2</cp:revision>
  <dcterms:created xsi:type="dcterms:W3CDTF">2025-07-15T01:00:00Z</dcterms:created>
  <dcterms:modified xsi:type="dcterms:W3CDTF">2025-07-15T08:27:47Z</dcterms:modified>
</cp:coreProperties>
</file>